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2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224FB-7C0C-4293-AC6D-9A37934471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81772B-7D02-4E4F-85BB-FC403BB2F2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5FCE0DA-1C12-475F-98A1-74425C28E356}"/>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5" name="Footer Placeholder 4">
            <a:extLst>
              <a:ext uri="{FF2B5EF4-FFF2-40B4-BE49-F238E27FC236}">
                <a16:creationId xmlns:a16="http://schemas.microsoft.com/office/drawing/2014/main" id="{E94CFD0B-177C-4634-9D88-84F07E0C42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A26B61-4BCD-412F-A089-1DC7DC3677CB}"/>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4237775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71906-5E7D-4B74-8D03-165A9B9BED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B99BB9-62A9-4103-85EE-D45702A96E4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B269F5-4285-4C86-911D-2DC4082793ED}"/>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5" name="Footer Placeholder 4">
            <a:extLst>
              <a:ext uri="{FF2B5EF4-FFF2-40B4-BE49-F238E27FC236}">
                <a16:creationId xmlns:a16="http://schemas.microsoft.com/office/drawing/2014/main" id="{4769095C-CBF5-419B-8BFF-096834D67C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B9092A-1CDD-48DA-A26A-C092AEE60AE3}"/>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1858187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2480A-68F9-44B8-9E4B-67662098FE6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E12267-A6EF-48BC-82D6-978A580A859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FC1EA24-AC66-4735-92CB-FCB39454ACD0}"/>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5" name="Footer Placeholder 4">
            <a:extLst>
              <a:ext uri="{FF2B5EF4-FFF2-40B4-BE49-F238E27FC236}">
                <a16:creationId xmlns:a16="http://schemas.microsoft.com/office/drawing/2014/main" id="{1A3D9B22-3CA1-4370-BF20-9A3CA259D9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113044-9832-4ED6-904E-9E9350FED1E7}"/>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728299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84EC8-1BED-4C0E-AC6A-A54BF5579B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3ED183-AACE-4147-9186-34AF0251377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D93BFA9-3B97-4FE5-8FD5-F46229C686A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E3B4D3-CCAB-4124-819C-982FD00AC519}"/>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6" name="Footer Placeholder 5">
            <a:extLst>
              <a:ext uri="{FF2B5EF4-FFF2-40B4-BE49-F238E27FC236}">
                <a16:creationId xmlns:a16="http://schemas.microsoft.com/office/drawing/2014/main" id="{EB442604-4181-4141-9413-C0D03ACDCC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B0241C-7E93-4413-A468-44F75BCFAA28}"/>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1860299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B5302-F18A-47C2-8AB6-47139893F22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806B97-B367-4D6D-A885-F877659028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677195E-492A-4208-84E0-13EA0CBEED3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709FEB6-569D-4CDE-ACAF-CA87CFDD67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D23A29F-5836-4990-9B8E-3C77DB925E5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718F683-365D-45D6-911F-D01821148DBD}"/>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8" name="Footer Placeholder 7">
            <a:extLst>
              <a:ext uri="{FF2B5EF4-FFF2-40B4-BE49-F238E27FC236}">
                <a16:creationId xmlns:a16="http://schemas.microsoft.com/office/drawing/2014/main" id="{04749F41-F861-4819-B75D-B1A7A48623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A76FF3C-4295-4B87-AC25-D68777C643CA}"/>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3452205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468E1-F343-4C41-B35F-3A97346BEA6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3C15703-38C3-4AD2-8B31-061B8941AC5A}"/>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4" name="Footer Placeholder 3">
            <a:extLst>
              <a:ext uri="{FF2B5EF4-FFF2-40B4-BE49-F238E27FC236}">
                <a16:creationId xmlns:a16="http://schemas.microsoft.com/office/drawing/2014/main" id="{0A2C9E8E-7AE2-4F8F-8DAD-32BFEB70579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543681-59DD-4934-9CB5-D9FA47526645}"/>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201356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F7EBF1-E4F6-4450-9A84-C27CE9987650}"/>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3" name="Footer Placeholder 2">
            <a:extLst>
              <a:ext uri="{FF2B5EF4-FFF2-40B4-BE49-F238E27FC236}">
                <a16:creationId xmlns:a16="http://schemas.microsoft.com/office/drawing/2014/main" id="{CD72601B-2BB8-4DD4-B851-BCD3FDCB638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5789C3B-13B0-4047-8CCB-2025A696B611}"/>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1988911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841D8-FD8C-468E-B380-C6272C9780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1978750-CA75-4AED-8736-A6E5F252BF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0A51E26-CB2E-4D38-AB00-01EA588DED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D030D05-5C1D-4A90-BD76-9111A3C5EB1B}"/>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6" name="Footer Placeholder 5">
            <a:extLst>
              <a:ext uri="{FF2B5EF4-FFF2-40B4-BE49-F238E27FC236}">
                <a16:creationId xmlns:a16="http://schemas.microsoft.com/office/drawing/2014/main" id="{E410BFE1-2EF4-451C-8970-1B5B97CE1BD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F0CCAC-A884-47A6-84C8-44FC9480FEC4}"/>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120477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8067B-5250-4CE6-9390-20021A2BDA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B8E1E9E-5377-45DE-8B02-3730BAE2C4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FE38644-6156-4341-80C5-2E536ED9F1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C892D89-32B2-4588-815F-29250EF55851}"/>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6" name="Footer Placeholder 5">
            <a:extLst>
              <a:ext uri="{FF2B5EF4-FFF2-40B4-BE49-F238E27FC236}">
                <a16:creationId xmlns:a16="http://schemas.microsoft.com/office/drawing/2014/main" id="{08BCACAE-D7AE-48B1-8675-D773196E1D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F68C84-7479-4D45-B2A8-68E67C528F3D}"/>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660429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3745A-3E0C-4DA1-8471-57A6019FC34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94EAA45-F238-4E45-B971-1BF3C340FDA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04E63A-6F2D-48D6-932D-1CE73C73D62D}"/>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5" name="Footer Placeholder 4">
            <a:extLst>
              <a:ext uri="{FF2B5EF4-FFF2-40B4-BE49-F238E27FC236}">
                <a16:creationId xmlns:a16="http://schemas.microsoft.com/office/drawing/2014/main" id="{5A205CB5-9C7C-43A0-804A-646C87B57B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00BFE3-BDEB-4577-B411-5EC4CDC7E379}"/>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2329379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59B7B8-5791-4F06-8004-7CF28CD3EBF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3CE06D-674C-4BFF-843E-5E6F0800CDF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FBA3B5-5B87-4AC8-BA22-C08BD37632EF}"/>
              </a:ext>
            </a:extLst>
          </p:cNvPr>
          <p:cNvSpPr>
            <a:spLocks noGrp="1"/>
          </p:cNvSpPr>
          <p:nvPr>
            <p:ph type="dt" sz="half" idx="10"/>
          </p:nvPr>
        </p:nvSpPr>
        <p:spPr/>
        <p:txBody>
          <a:bodyPr/>
          <a:lstStyle/>
          <a:p>
            <a:fld id="{1CE276E7-1B33-4344-A5A8-DF31BA7CF82E}" type="datetimeFigureOut">
              <a:rPr lang="en-GB" smtClean="0"/>
              <a:t>19/10/2022</a:t>
            </a:fld>
            <a:endParaRPr lang="en-GB"/>
          </a:p>
        </p:txBody>
      </p:sp>
      <p:sp>
        <p:nvSpPr>
          <p:cNvPr id="5" name="Footer Placeholder 4">
            <a:extLst>
              <a:ext uri="{FF2B5EF4-FFF2-40B4-BE49-F238E27FC236}">
                <a16:creationId xmlns:a16="http://schemas.microsoft.com/office/drawing/2014/main" id="{A8BE0CCA-ECE6-4FF0-B56C-47B8E8EF27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B0078B-254C-467C-A457-4AF332C1DABB}"/>
              </a:ext>
            </a:extLst>
          </p:cNvPr>
          <p:cNvSpPr>
            <a:spLocks noGrp="1"/>
          </p:cNvSpPr>
          <p:nvPr>
            <p:ph type="sldNum" sz="quarter" idx="12"/>
          </p:nvPr>
        </p:nvSpPr>
        <p:spPr/>
        <p:txBody>
          <a:bodyPr/>
          <a:lstStyle/>
          <a:p>
            <a:fld id="{A4925015-6889-4B97-85A5-98BF0AA857D3}" type="slidenum">
              <a:rPr lang="en-GB" smtClean="0"/>
              <a:t>‹#›</a:t>
            </a:fld>
            <a:endParaRPr lang="en-GB"/>
          </a:p>
        </p:txBody>
      </p:sp>
    </p:spTree>
    <p:extLst>
      <p:ext uri="{BB962C8B-B14F-4D97-AF65-F5344CB8AC3E}">
        <p14:creationId xmlns:p14="http://schemas.microsoft.com/office/powerpoint/2010/main" val="234543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C0E296-190B-492A-A524-551B9FE025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61B44B-9ACB-4D6D-B8C2-7CE130007F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9721FC-CD27-4EA6-AE1D-71A88365FB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E276E7-1B33-4344-A5A8-DF31BA7CF82E}" type="datetimeFigureOut">
              <a:rPr lang="en-GB" smtClean="0"/>
              <a:t>19/10/2022</a:t>
            </a:fld>
            <a:endParaRPr lang="en-GB"/>
          </a:p>
        </p:txBody>
      </p:sp>
      <p:sp>
        <p:nvSpPr>
          <p:cNvPr id="5" name="Footer Placeholder 4">
            <a:extLst>
              <a:ext uri="{FF2B5EF4-FFF2-40B4-BE49-F238E27FC236}">
                <a16:creationId xmlns:a16="http://schemas.microsoft.com/office/drawing/2014/main" id="{A653D28A-DA26-45C3-AFD6-C78FD30899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8747207-0EE2-4733-8319-C047C448E4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925015-6889-4B97-85A5-98BF0AA857D3}" type="slidenum">
              <a:rPr lang="en-GB" smtClean="0"/>
              <a:t>‹#›</a:t>
            </a:fld>
            <a:endParaRPr lang="en-GB"/>
          </a:p>
        </p:txBody>
      </p:sp>
    </p:spTree>
    <p:extLst>
      <p:ext uri="{BB962C8B-B14F-4D97-AF65-F5344CB8AC3E}">
        <p14:creationId xmlns:p14="http://schemas.microsoft.com/office/powerpoint/2010/main" val="5927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F105378-C6E1-4E57-AAC7-E7AAD2F7066B}"/>
              </a:ext>
            </a:extLst>
          </p:cNvPr>
          <p:cNvPicPr>
            <a:picLocks noChangeAspect="1"/>
          </p:cNvPicPr>
          <p:nvPr/>
        </p:nvPicPr>
        <p:blipFill>
          <a:blip r:embed="rId2"/>
          <a:stretch>
            <a:fillRect/>
          </a:stretch>
        </p:blipFill>
        <p:spPr>
          <a:xfrm>
            <a:off x="2667000" y="0"/>
            <a:ext cx="6858000" cy="6858000"/>
          </a:xfrm>
          <a:prstGeom prst="rect">
            <a:avLst/>
          </a:prstGeom>
          <a:effectLst>
            <a:softEdge rad="1270000"/>
          </a:effectLst>
        </p:spPr>
      </p:pic>
      <p:sp>
        <p:nvSpPr>
          <p:cNvPr id="6" name="TextBox 5">
            <a:extLst>
              <a:ext uri="{FF2B5EF4-FFF2-40B4-BE49-F238E27FC236}">
                <a16:creationId xmlns:a16="http://schemas.microsoft.com/office/drawing/2014/main" id="{E4C7D262-A276-4CC4-8FFD-56CCFF8BB002}"/>
              </a:ext>
            </a:extLst>
          </p:cNvPr>
          <p:cNvSpPr txBox="1"/>
          <p:nvPr/>
        </p:nvSpPr>
        <p:spPr>
          <a:xfrm>
            <a:off x="0" y="0"/>
            <a:ext cx="12192000" cy="6586418"/>
          </a:xfrm>
          <a:prstGeom prst="rect">
            <a:avLst/>
          </a:prstGeom>
          <a:noFill/>
        </p:spPr>
        <p:txBody>
          <a:bodyPr wrap="square" rtlCol="0">
            <a:spAutoFit/>
          </a:bodyPr>
          <a:lstStyle/>
          <a:p>
            <a:pPr algn="ctr"/>
            <a:r>
              <a:rPr lang="en-GB" sz="4000" b="1" u="sng" dirty="0"/>
              <a:t>Meatballs</a:t>
            </a:r>
          </a:p>
          <a:p>
            <a:pPr algn="ctr"/>
            <a:endParaRPr lang="en-GB" sz="2800" u="sng" dirty="0"/>
          </a:p>
          <a:p>
            <a:r>
              <a:rPr lang="en-GB" sz="2800" dirty="0"/>
              <a:t>Beef meatballs – fry until brown on the outside</a:t>
            </a:r>
          </a:p>
          <a:p>
            <a:r>
              <a:rPr lang="en-GB" sz="2800" u="sng" dirty="0"/>
              <a:t>Add:</a:t>
            </a:r>
            <a:endParaRPr lang="en-GB" sz="2800" dirty="0"/>
          </a:p>
          <a:p>
            <a:pPr marL="457200" indent="-457200">
              <a:buFont typeface="Arial" panose="020B0604020202020204" pitchFamily="34" charset="0"/>
              <a:buChar char="•"/>
            </a:pPr>
            <a:r>
              <a:rPr lang="en-GB" sz="2800" dirty="0"/>
              <a:t>A tin of chopped tomatoes</a:t>
            </a:r>
          </a:p>
          <a:p>
            <a:pPr marL="457200" indent="-457200">
              <a:buFont typeface="Arial" panose="020B0604020202020204" pitchFamily="34" charset="0"/>
              <a:buChar char="•"/>
            </a:pPr>
            <a:r>
              <a:rPr lang="en-GB" sz="2800" dirty="0"/>
              <a:t>2 tbsp tomato puree</a:t>
            </a:r>
          </a:p>
          <a:p>
            <a:pPr marL="457200" indent="-457200">
              <a:buFont typeface="Arial" panose="020B0604020202020204" pitchFamily="34" charset="0"/>
              <a:buChar char="•"/>
            </a:pPr>
            <a:r>
              <a:rPr lang="en-GB" sz="2800" dirty="0"/>
              <a:t>1 tbsp garlic puree</a:t>
            </a:r>
          </a:p>
          <a:p>
            <a:pPr marL="457200" indent="-457200">
              <a:buFont typeface="Arial" panose="020B0604020202020204" pitchFamily="34" charset="0"/>
              <a:buChar char="•"/>
            </a:pPr>
            <a:r>
              <a:rPr lang="en-GB" sz="2800" dirty="0"/>
              <a:t>1 jar of pizza topping</a:t>
            </a:r>
          </a:p>
          <a:p>
            <a:pPr marL="457200" indent="-457200">
              <a:buFont typeface="Arial" panose="020B0604020202020204" pitchFamily="34" charset="0"/>
              <a:buChar char="•"/>
            </a:pPr>
            <a:r>
              <a:rPr lang="en-GB" sz="2800" dirty="0"/>
              <a:t>Chopped onions and peppers</a:t>
            </a:r>
          </a:p>
          <a:p>
            <a:pPr marL="457200" indent="-457200">
              <a:buFont typeface="Arial" panose="020B0604020202020204" pitchFamily="34" charset="0"/>
              <a:buChar char="•"/>
            </a:pPr>
            <a:r>
              <a:rPr lang="en-GB" sz="2800" dirty="0"/>
              <a:t>Mixed herbs</a:t>
            </a:r>
          </a:p>
          <a:p>
            <a:pPr marL="457200" indent="-457200">
              <a:buFont typeface="Arial" panose="020B0604020202020204" pitchFamily="34" charset="0"/>
              <a:buChar char="•"/>
            </a:pPr>
            <a:r>
              <a:rPr lang="en-GB" sz="2800" dirty="0"/>
              <a:t>A pinch of Cayan pepper</a:t>
            </a:r>
          </a:p>
          <a:p>
            <a:pPr marL="457200" indent="-457200">
              <a:buFont typeface="Arial" panose="020B0604020202020204" pitchFamily="34" charset="0"/>
              <a:buChar char="•"/>
            </a:pPr>
            <a:r>
              <a:rPr lang="en-GB" sz="2800" dirty="0"/>
              <a:t>A cup of water</a:t>
            </a:r>
          </a:p>
          <a:p>
            <a:pPr marL="457200" indent="-457200">
              <a:buFont typeface="Arial" panose="020B0604020202020204" pitchFamily="34" charset="0"/>
              <a:buChar char="•"/>
            </a:pPr>
            <a:r>
              <a:rPr lang="en-GB" sz="2800" dirty="0"/>
              <a:t>Salt and pepper to taste</a:t>
            </a:r>
          </a:p>
          <a:p>
            <a:r>
              <a:rPr lang="en-GB" sz="2800" dirty="0"/>
              <a:t>Simmer for 20 minutes until the meatballs are cooked through</a:t>
            </a:r>
          </a:p>
          <a:p>
            <a:endParaRPr lang="en-GB" dirty="0"/>
          </a:p>
        </p:txBody>
      </p:sp>
    </p:spTree>
    <p:extLst>
      <p:ext uri="{BB962C8B-B14F-4D97-AF65-F5344CB8AC3E}">
        <p14:creationId xmlns:p14="http://schemas.microsoft.com/office/powerpoint/2010/main" val="2320234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DEAFF-A456-42C4-ABBE-B002E4203287}"/>
              </a:ext>
            </a:extLst>
          </p:cNvPr>
          <p:cNvSpPr>
            <a:spLocks noGrp="1"/>
          </p:cNvSpPr>
          <p:nvPr>
            <p:ph type="title"/>
          </p:nvPr>
        </p:nvSpPr>
        <p:spPr>
          <a:xfrm>
            <a:off x="6886575" y="365124"/>
            <a:ext cx="5143500" cy="6264273"/>
          </a:xfrm>
        </p:spPr>
        <p:txBody>
          <a:bodyPr>
            <a:normAutofit/>
          </a:bodyPr>
          <a:lstStyle/>
          <a:p>
            <a:r>
              <a:rPr lang="en-GB" sz="4000" b="1" u="sng" dirty="0"/>
              <a:t>Beef bolognaise</a:t>
            </a:r>
            <a:br>
              <a:rPr lang="en-GB" sz="3100" b="1" dirty="0"/>
            </a:br>
            <a:br>
              <a:rPr lang="en-GB" sz="3100" dirty="0"/>
            </a:br>
            <a:r>
              <a:rPr lang="en-GB" sz="2800" b="1" dirty="0"/>
              <a:t>Brown your beef mince in a pan</a:t>
            </a:r>
            <a:br>
              <a:rPr lang="en-GB" sz="2800" b="1" dirty="0"/>
            </a:br>
            <a:r>
              <a:rPr lang="en-GB" sz="2800" b="1" dirty="0"/>
              <a:t>Add onions and peppers, garlic and tomato puree to taste</a:t>
            </a:r>
            <a:br>
              <a:rPr lang="en-GB" sz="2800" b="1" dirty="0"/>
            </a:br>
            <a:r>
              <a:rPr lang="en-GB" sz="2800" b="1" dirty="0"/>
              <a:t>Add a tin of chopped tomatoes</a:t>
            </a:r>
            <a:br>
              <a:rPr lang="en-GB" sz="2800" b="1" dirty="0"/>
            </a:br>
            <a:r>
              <a:rPr lang="en-GB" sz="2800" b="1" dirty="0"/>
              <a:t>Add mixed herbs, salt and pepper</a:t>
            </a:r>
            <a:br>
              <a:rPr lang="en-GB" sz="2800" b="1" dirty="0"/>
            </a:br>
            <a:r>
              <a:rPr lang="en-GB" sz="2800" b="1" dirty="0"/>
              <a:t>Bring to the boil and simmer until the meat is cooked and the sauce is a good consistency</a:t>
            </a:r>
            <a:br>
              <a:rPr lang="en-GB" dirty="0"/>
            </a:br>
            <a:endParaRPr lang="en-GB" sz="2800" dirty="0"/>
          </a:p>
        </p:txBody>
      </p:sp>
      <p:pic>
        <p:nvPicPr>
          <p:cNvPr id="6" name="Content Placeholder 5">
            <a:extLst>
              <a:ext uri="{FF2B5EF4-FFF2-40B4-BE49-F238E27FC236}">
                <a16:creationId xmlns:a16="http://schemas.microsoft.com/office/drawing/2014/main" id="{7894D550-C047-40C5-8611-C14B01D314C3}"/>
              </a:ext>
            </a:extLst>
          </p:cNvPr>
          <p:cNvPicPr>
            <a:picLocks noGrp="1" noChangeAspect="1"/>
          </p:cNvPicPr>
          <p:nvPr>
            <p:ph idx="1"/>
          </p:nvPr>
        </p:nvPicPr>
        <p:blipFill>
          <a:blip r:embed="rId2"/>
          <a:stretch>
            <a:fillRect/>
          </a:stretch>
        </p:blipFill>
        <p:spPr>
          <a:xfrm>
            <a:off x="161925" y="551866"/>
            <a:ext cx="6591300" cy="5873818"/>
          </a:xfrm>
          <a:prstGeom prst="rect">
            <a:avLst/>
          </a:prstGeom>
        </p:spPr>
      </p:pic>
    </p:spTree>
    <p:extLst>
      <p:ext uri="{BB962C8B-B14F-4D97-AF65-F5344CB8AC3E}">
        <p14:creationId xmlns:p14="http://schemas.microsoft.com/office/powerpoint/2010/main" val="1430596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01B57-BE79-41A2-A30A-BFE85EAFC6F6}"/>
              </a:ext>
            </a:extLst>
          </p:cNvPr>
          <p:cNvSpPr>
            <a:spLocks noGrp="1"/>
          </p:cNvSpPr>
          <p:nvPr>
            <p:ph type="title"/>
          </p:nvPr>
        </p:nvSpPr>
        <p:spPr>
          <a:xfrm>
            <a:off x="213064" y="365125"/>
            <a:ext cx="5370990" cy="6275372"/>
          </a:xfrm>
        </p:spPr>
        <p:txBody>
          <a:bodyPr>
            <a:normAutofit/>
          </a:bodyPr>
          <a:lstStyle/>
          <a:p>
            <a:r>
              <a:rPr lang="en-GB" sz="4000" b="1" u="sng" dirty="0"/>
              <a:t>Herby Diced Potatoes</a:t>
            </a:r>
            <a:br>
              <a:rPr lang="en-GB" sz="2800" b="1" u="sng" dirty="0"/>
            </a:br>
            <a:br>
              <a:rPr lang="en-GB" sz="2800" b="1" u="sng" dirty="0"/>
            </a:br>
            <a:r>
              <a:rPr lang="en-GB" sz="2800" b="1" dirty="0"/>
              <a:t>Dice potatoes</a:t>
            </a:r>
            <a:br>
              <a:rPr lang="en-GB" sz="2800" b="1" dirty="0"/>
            </a:br>
            <a:r>
              <a:rPr lang="en-GB" sz="2800" b="1" dirty="0"/>
              <a:t>Boil for 10mins</a:t>
            </a:r>
            <a:br>
              <a:rPr lang="en-GB" sz="2800" b="1" dirty="0"/>
            </a:br>
            <a:r>
              <a:rPr lang="en-GB" sz="2800" b="1" dirty="0"/>
              <a:t>Drain and spray with spray oil</a:t>
            </a:r>
            <a:br>
              <a:rPr lang="en-GB" sz="2800" b="1" dirty="0"/>
            </a:br>
            <a:r>
              <a:rPr lang="en-GB" sz="2800" b="1" dirty="0"/>
              <a:t>Add mixed herbs, salt and pepper and shake well</a:t>
            </a:r>
            <a:br>
              <a:rPr lang="en-GB" sz="2800" b="1" dirty="0"/>
            </a:br>
            <a:r>
              <a:rPr lang="en-GB" sz="2800" b="1" dirty="0"/>
              <a:t>Put onto a baking tray and cook in the oven for 30 minutes</a:t>
            </a:r>
            <a:br>
              <a:rPr lang="en-GB" dirty="0"/>
            </a:br>
            <a:br>
              <a:rPr lang="en-GB" sz="2800" b="1" u="sng" dirty="0"/>
            </a:br>
            <a:br>
              <a:rPr lang="en-GB" sz="2800" b="1" u="sng" dirty="0"/>
            </a:br>
            <a:endParaRPr lang="en-GB" sz="2800" b="1" u="sng" dirty="0"/>
          </a:p>
        </p:txBody>
      </p:sp>
      <p:pic>
        <p:nvPicPr>
          <p:cNvPr id="1026" name="Picture 2" descr="Crunchy potato squares with herby salt">
            <a:extLst>
              <a:ext uri="{FF2B5EF4-FFF2-40B4-BE49-F238E27FC236}">
                <a16:creationId xmlns:a16="http://schemas.microsoft.com/office/drawing/2014/main" id="{300687AC-AD3A-4F3C-9B57-481E727E2EF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79362" y="365126"/>
            <a:ext cx="5903651" cy="6140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310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2480525-9027-4796-BBB8-F82D1FBAB59D}"/>
              </a:ext>
            </a:extLst>
          </p:cNvPr>
          <p:cNvPicPr>
            <a:picLocks noGrp="1" noChangeAspect="1"/>
          </p:cNvPicPr>
          <p:nvPr>
            <p:ph idx="1"/>
          </p:nvPr>
        </p:nvPicPr>
        <p:blipFill>
          <a:blip r:embed="rId2"/>
          <a:stretch>
            <a:fillRect/>
          </a:stretch>
        </p:blipFill>
        <p:spPr>
          <a:xfrm>
            <a:off x="323851" y="304799"/>
            <a:ext cx="4857749" cy="6429375"/>
          </a:xfrm>
          <a:prstGeom prst="rect">
            <a:avLst/>
          </a:prstGeom>
        </p:spPr>
      </p:pic>
      <p:sp>
        <p:nvSpPr>
          <p:cNvPr id="6" name="TextBox 5">
            <a:extLst>
              <a:ext uri="{FF2B5EF4-FFF2-40B4-BE49-F238E27FC236}">
                <a16:creationId xmlns:a16="http://schemas.microsoft.com/office/drawing/2014/main" id="{659E6C97-B407-45F6-9E57-F6E46DFC1A6A}"/>
              </a:ext>
            </a:extLst>
          </p:cNvPr>
          <p:cNvSpPr txBox="1"/>
          <p:nvPr/>
        </p:nvSpPr>
        <p:spPr>
          <a:xfrm>
            <a:off x="5410200" y="304800"/>
            <a:ext cx="6781800" cy="6832640"/>
          </a:xfrm>
          <a:prstGeom prst="rect">
            <a:avLst/>
          </a:prstGeom>
          <a:noFill/>
        </p:spPr>
        <p:txBody>
          <a:bodyPr wrap="square" rtlCol="0">
            <a:spAutoFit/>
          </a:bodyPr>
          <a:lstStyle/>
          <a:p>
            <a:r>
              <a:rPr lang="en-GB" sz="2800" b="1" u="sng" dirty="0">
                <a:latin typeface="+mj-lt"/>
              </a:rPr>
              <a:t>Cheese flan base</a:t>
            </a:r>
          </a:p>
          <a:p>
            <a:r>
              <a:rPr lang="en-GB" sz="2800" b="1" dirty="0">
                <a:latin typeface="+mj-lt"/>
              </a:rPr>
              <a:t>8oz plain flower</a:t>
            </a:r>
          </a:p>
          <a:p>
            <a:r>
              <a:rPr lang="en-GB" sz="2800" b="1" dirty="0">
                <a:latin typeface="+mj-lt"/>
              </a:rPr>
              <a:t>4oz margarine</a:t>
            </a:r>
          </a:p>
          <a:p>
            <a:r>
              <a:rPr lang="en-GB" sz="2800" b="1" dirty="0">
                <a:latin typeface="+mj-lt"/>
              </a:rPr>
              <a:t>Mix into breadcrumb consistency</a:t>
            </a:r>
          </a:p>
          <a:p>
            <a:r>
              <a:rPr lang="en-GB" sz="2800" b="1" dirty="0">
                <a:latin typeface="+mj-lt"/>
              </a:rPr>
              <a:t>Add a little water to bind together</a:t>
            </a:r>
          </a:p>
          <a:p>
            <a:r>
              <a:rPr lang="en-GB" sz="2800" b="1" dirty="0">
                <a:latin typeface="+mj-lt"/>
              </a:rPr>
              <a:t>Roll out into a dish and blind cook for 15 minutes</a:t>
            </a:r>
          </a:p>
          <a:p>
            <a:endParaRPr lang="en-GB" sz="2800" b="1" dirty="0">
              <a:latin typeface="+mj-lt"/>
            </a:endParaRPr>
          </a:p>
          <a:p>
            <a:r>
              <a:rPr lang="en-GB" sz="2800" b="1" u="sng" dirty="0">
                <a:latin typeface="+mj-lt"/>
              </a:rPr>
              <a:t>Cheese flan filling</a:t>
            </a:r>
          </a:p>
          <a:p>
            <a:r>
              <a:rPr lang="en-GB" sz="2800" b="1" dirty="0">
                <a:latin typeface="+mj-lt"/>
              </a:rPr>
              <a:t>Whisk together 3 eggs, quarter of a pint of milk, salt and pepper and 1tsp of mustard</a:t>
            </a:r>
          </a:p>
          <a:p>
            <a:r>
              <a:rPr lang="en-GB" sz="2800" b="1" dirty="0">
                <a:latin typeface="+mj-lt"/>
              </a:rPr>
              <a:t>Add cheese (as much as you would like) to pastry case</a:t>
            </a:r>
          </a:p>
          <a:p>
            <a:r>
              <a:rPr lang="en-GB" sz="2800" b="1" dirty="0">
                <a:latin typeface="+mj-lt"/>
              </a:rPr>
              <a:t>Then add the liquid on top</a:t>
            </a:r>
          </a:p>
          <a:p>
            <a:r>
              <a:rPr lang="en-GB" sz="2800" b="1" dirty="0">
                <a:latin typeface="+mj-lt"/>
              </a:rPr>
              <a:t>Cook in the oven for 20-25 minutes</a:t>
            </a:r>
          </a:p>
          <a:p>
            <a:endParaRPr lang="en-GB" dirty="0"/>
          </a:p>
        </p:txBody>
      </p:sp>
      <p:sp>
        <p:nvSpPr>
          <p:cNvPr id="7" name="TextBox 6">
            <a:extLst>
              <a:ext uri="{FF2B5EF4-FFF2-40B4-BE49-F238E27FC236}">
                <a16:creationId xmlns:a16="http://schemas.microsoft.com/office/drawing/2014/main" id="{044C6018-4B3B-4B9E-97E1-F67A1695C2CE}"/>
              </a:ext>
            </a:extLst>
          </p:cNvPr>
          <p:cNvSpPr txBox="1"/>
          <p:nvPr/>
        </p:nvSpPr>
        <p:spPr>
          <a:xfrm>
            <a:off x="828675" y="752475"/>
            <a:ext cx="3848100" cy="707886"/>
          </a:xfrm>
          <a:prstGeom prst="rect">
            <a:avLst/>
          </a:prstGeom>
          <a:noFill/>
        </p:spPr>
        <p:txBody>
          <a:bodyPr wrap="square" rtlCol="0">
            <a:spAutoFit/>
          </a:bodyPr>
          <a:lstStyle/>
          <a:p>
            <a:pPr algn="ctr"/>
            <a:r>
              <a:rPr lang="en-GB" sz="4000" b="1" u="sng" dirty="0">
                <a:solidFill>
                  <a:schemeClr val="bg1"/>
                </a:solidFill>
              </a:rPr>
              <a:t>Cheese Flan</a:t>
            </a:r>
          </a:p>
        </p:txBody>
      </p:sp>
    </p:spTree>
    <p:extLst>
      <p:ext uri="{BB962C8B-B14F-4D97-AF65-F5344CB8AC3E}">
        <p14:creationId xmlns:p14="http://schemas.microsoft.com/office/powerpoint/2010/main" val="3676955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0164C-DA86-4E2A-8AF1-078D3380A7CE}"/>
              </a:ext>
            </a:extLst>
          </p:cNvPr>
          <p:cNvSpPr>
            <a:spLocks noGrp="1"/>
          </p:cNvSpPr>
          <p:nvPr>
            <p:ph type="title"/>
          </p:nvPr>
        </p:nvSpPr>
        <p:spPr>
          <a:xfrm>
            <a:off x="66675" y="295274"/>
            <a:ext cx="6229349" cy="6562725"/>
          </a:xfrm>
        </p:spPr>
        <p:txBody>
          <a:bodyPr>
            <a:normAutofit fontScale="90000"/>
          </a:bodyPr>
          <a:lstStyle/>
          <a:p>
            <a:pPr algn="ctr"/>
            <a:r>
              <a:rPr lang="en-GB" sz="3600" b="1" u="sng" dirty="0"/>
              <a:t>Chicken pie</a:t>
            </a:r>
            <a:br>
              <a:rPr lang="en-GB" sz="3600" b="1" u="sng" dirty="0"/>
            </a:br>
            <a:br>
              <a:rPr lang="en-GB" sz="3100" b="1" dirty="0"/>
            </a:br>
            <a:r>
              <a:rPr lang="en-GB" sz="2700" b="1" dirty="0"/>
              <a:t>Make the pastry the same as the base of the cheese flan for the base of the pie</a:t>
            </a:r>
            <a:br>
              <a:rPr lang="en-GB" sz="2700" b="1" dirty="0"/>
            </a:br>
            <a:r>
              <a:rPr lang="en-GB" sz="2700" b="1" dirty="0"/>
              <a:t>Have puff pastry for the topping</a:t>
            </a:r>
            <a:br>
              <a:rPr lang="en-GB" sz="2700" b="1" dirty="0"/>
            </a:br>
            <a:r>
              <a:rPr lang="en-GB" sz="2700" b="1" dirty="0"/>
              <a:t>Dice chicken and brown it off in a pan</a:t>
            </a:r>
            <a:br>
              <a:rPr lang="en-GB" sz="2700" b="1" dirty="0"/>
            </a:br>
            <a:br>
              <a:rPr lang="en-GB" sz="2700" b="1" dirty="0"/>
            </a:br>
            <a:r>
              <a:rPr lang="en-GB" sz="2700" b="1" u="sng" dirty="0"/>
              <a:t>To make the sauce</a:t>
            </a:r>
            <a:br>
              <a:rPr lang="en-GB" sz="2700" b="1" dirty="0"/>
            </a:br>
            <a:r>
              <a:rPr lang="en-GB" sz="2700" b="1" dirty="0"/>
              <a:t>Add to pan - 1 pint of milk, salt and pepper, 1oz butter, 1tbsp of mixed herbs, dry chicken stock and bring to the boil</a:t>
            </a:r>
            <a:br>
              <a:rPr lang="en-GB" sz="2700" b="1" dirty="0"/>
            </a:br>
            <a:r>
              <a:rPr lang="en-GB" sz="2700" b="1" dirty="0"/>
              <a:t>Then add cornflour pre-mixed with water to the milk until it thickens</a:t>
            </a:r>
            <a:br>
              <a:rPr lang="en-GB" sz="2700" b="1" dirty="0"/>
            </a:br>
            <a:r>
              <a:rPr lang="en-GB" sz="2700" b="1" dirty="0"/>
              <a:t>Add the chicken into the sauce and simmer for 15 minutes</a:t>
            </a:r>
            <a:br>
              <a:rPr lang="en-GB" sz="2700" b="1" dirty="0"/>
            </a:br>
            <a:r>
              <a:rPr lang="en-GB" sz="2700" b="1" dirty="0"/>
              <a:t>Put it into the cook pie base and then add the puff pastry on top (egg wash the top of the pie)</a:t>
            </a:r>
            <a:br>
              <a:rPr lang="en-GB" sz="2700" b="1" dirty="0"/>
            </a:br>
            <a:r>
              <a:rPr lang="en-GB" sz="2700" b="1" dirty="0"/>
              <a:t>Cook until golden brown</a:t>
            </a:r>
            <a:br>
              <a:rPr lang="en-GB" dirty="0"/>
            </a:br>
            <a:endParaRPr lang="en-GB" dirty="0"/>
          </a:p>
        </p:txBody>
      </p:sp>
      <p:pic>
        <p:nvPicPr>
          <p:cNvPr id="4" name="Content Placeholder 3">
            <a:extLst>
              <a:ext uri="{FF2B5EF4-FFF2-40B4-BE49-F238E27FC236}">
                <a16:creationId xmlns:a16="http://schemas.microsoft.com/office/drawing/2014/main" id="{EF87746D-7A32-4DBE-8C8A-D47A2D4701B3}"/>
              </a:ext>
            </a:extLst>
          </p:cNvPr>
          <p:cNvPicPr>
            <a:picLocks noGrp="1" noChangeAspect="1"/>
          </p:cNvPicPr>
          <p:nvPr>
            <p:ph idx="1"/>
          </p:nvPr>
        </p:nvPicPr>
        <p:blipFill>
          <a:blip r:embed="rId2"/>
          <a:stretch>
            <a:fillRect/>
          </a:stretch>
        </p:blipFill>
        <p:spPr>
          <a:xfrm>
            <a:off x="6848474" y="695326"/>
            <a:ext cx="5000625" cy="5010150"/>
          </a:xfrm>
          <a:prstGeom prst="rect">
            <a:avLst/>
          </a:prstGeom>
        </p:spPr>
      </p:pic>
    </p:spTree>
    <p:extLst>
      <p:ext uri="{BB962C8B-B14F-4D97-AF65-F5344CB8AC3E}">
        <p14:creationId xmlns:p14="http://schemas.microsoft.com/office/powerpoint/2010/main" val="33609534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TotalTime>
  <Words>375</Words>
  <Application>Microsoft Office PowerPoint</Application>
  <PresentationFormat>Widescreen</PresentationFormat>
  <Paragraphs>30</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PowerPoint Presentation</vt:lpstr>
      <vt:lpstr>Beef bolognaise  Brown your beef mince in a pan Add onions and peppers, garlic and tomato puree to taste Add a tin of chopped tomatoes Add mixed herbs, salt and pepper Bring to the boil and simmer until the meat is cooked and the sauce is a good consistency </vt:lpstr>
      <vt:lpstr>Herby Diced Potatoes  Dice potatoes Boil for 10mins Drain and spray with spray oil Add mixed herbs, salt and pepper and shake well Put onto a baking tray and cook in the oven for 30 minutes   </vt:lpstr>
      <vt:lpstr>PowerPoint Presentation</vt:lpstr>
      <vt:lpstr>Chicken pie  Make the pastry the same as the base of the cheese flan for the base of the pie Have puff pastry for the topping Dice chicken and brown it off in a pan  To make the sauce Add to pan - 1 pint of milk, salt and pepper, 1oz butter, 1tbsp of mixed herbs, dry chicken stock and bring to the boil Then add cornflour pre-mixed with water to the milk until it thickens Add the chicken into the sauce and simmer for 15 minutes Put it into the cook pie base and then add the puff pastry on top (egg wash the top of the pie) Cook until golden brown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Cecilia McCarthy</dc:creator>
  <cp:lastModifiedBy>Cecilia McCarthy</cp:lastModifiedBy>
  <cp:revision>10</cp:revision>
  <dcterms:created xsi:type="dcterms:W3CDTF">2022-07-15T13:38:09Z</dcterms:created>
  <dcterms:modified xsi:type="dcterms:W3CDTF">2022-10-19T07:26:59Z</dcterms:modified>
</cp:coreProperties>
</file>